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7FC89-A4BA-48D2-8166-3678914B9FA0}" type="datetimeFigureOut">
              <a:rPr lang="en-IN" smtClean="0"/>
              <a:pPr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EB373-BEA5-4E87-981E-171565D1614E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0.png"/>
          <p:cNvPicPr>
            <a:picLocks/>
          </p:cNvPicPr>
          <p:nvPr/>
        </p:nvPicPr>
        <p:blipFill>
          <a:blip r:embed="rId2" cstate="print"/>
          <a:srcRect b="136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7</cp:revision>
  <dcterms:created xsi:type="dcterms:W3CDTF">2016-08-12T13:31:48Z</dcterms:created>
  <dcterms:modified xsi:type="dcterms:W3CDTF">2016-08-12T18:22:10Z</dcterms:modified>
</cp:coreProperties>
</file>